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FUNDAMENTOS DE ECONOMÍA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 Claudia Beatriz Lechuga Canto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LA MICROECONOMÍA Y LA MACROECONOMÍA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mapa mental se describe el campo de estudio de las ramas o categorías fundamentales de la economía así como  su relación con agentes y variables económicas.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Through this mental map the field of study of the branches or fundamental categories of the economy and its relationship with agents and economic variables described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3600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Macroeconomía, microeconomía, agentes económicos individuales y globales.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30120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err="1">
                <a:latin typeface="Arial" pitchFamily="34" charset="0"/>
                <a:cs typeface="Arial" pitchFamily="34" charset="0"/>
              </a:rPr>
              <a:t>Graue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R. Ana Luisa (2009) Fundamentos de economía, Pearson Educación, primera edición, México. </a:t>
            </a:r>
          </a:p>
          <a:p>
            <a:pPr marL="0" indent="0" algn="just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Hall Robert (2006) Microeconomía, principios y aplicaciones, Thomson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Learning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Editores, México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Mankiw Gregory (2012) Principios de Economía,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Cengage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sexta edición, México.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153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FUNDAMENTOS DE ECONOMÍA</vt:lpstr>
      <vt:lpstr>LA MICROECONOMÍA Y LA MACROECONOMÍA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29</cp:revision>
  <dcterms:created xsi:type="dcterms:W3CDTF">2012-12-04T21:22:09Z</dcterms:created>
  <dcterms:modified xsi:type="dcterms:W3CDTF">2016-10-14T15:27:10Z</dcterms:modified>
</cp:coreProperties>
</file>